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AA1D-B1F9-96A0-7387-976C09957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18063-950B-8ADA-A9DD-5AFB4A336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C7411-51EC-A4F9-DC84-13A18E4D4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51C88-F35E-1C89-870D-619CE946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3B158-1A7F-6EB7-E55B-AD8D3D4B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905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8E12-C039-EDEC-E286-51DF37F5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1DA8A-CFAB-9138-F6BE-3EEF3D257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DCF93-B533-B3CA-5E4C-B938515D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8920C-95BF-2A8A-B4B2-1FB42790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B4C0-AED5-0281-CD08-53D6AF90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128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3C780-D149-5E52-B015-AED05FF8C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C58F1-4FA7-3134-86BB-4C6EB429F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F1F6-55F0-BB4D-A327-CB15CD80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3B5D5-8FFD-49E8-FD85-DC3B4A74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F341B-421C-9826-435F-7DFCEEBE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735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223D-73FC-0C5E-71B2-E2227500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94E89-C12E-D279-3729-6E96FF4BE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58652-6037-85B8-3B43-BF5C0D8D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A41CD-3162-8F5A-084C-6B1900B7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237B1-874E-BA8B-F4D9-7AD4EDF3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51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738F4-777B-0A45-6EF3-B94FABC0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5579D-0B55-F6ED-A25F-8795FAB8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3D36E-B5A7-6562-E563-B72E8155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17014-ED71-D2C3-E2FB-EB2E0156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A089B-224F-9ACE-956E-F3EA660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481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2CAE-9B7B-FFAE-A015-5972B9DD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14024-EEA8-6DA4-8A41-5B6565F59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2DCE2-C963-E0C0-7D3B-FE5BCE0A4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4625E-B58F-6440-8E77-E8BF96DC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9146D-18E5-462C-A513-EA49FC5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0DAF0-B977-053A-A6C6-2850884B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189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6C38-D757-A058-15EC-4CE00D63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34FA9-8D52-52EE-72B2-B8CEC650B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361C4-0B16-1C4B-C59E-ED70A37E9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5C3E92-5AF8-563A-D372-B9D8173D1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B60C9-E930-CF8C-36C0-65EF46F38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9AD69-9538-257C-0F5C-AB844264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6180B-DCC5-1776-A351-A6F15E79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5C4B5-4754-E770-0821-7FD46834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840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AC43D-E784-03D2-E187-6FD084D4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66E0E-7C59-D5F8-2E77-404B3FDB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BB689-719B-2BE5-3B4F-AFE80E8F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2888C-AD59-C76F-AC0A-A3F43E67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1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AA719-C343-BD3B-F737-BFCA2BF8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06A50-C0FE-2E96-F096-B13E02F9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1C50F-F20A-4B05-181E-70A05F41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414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254D-E60D-8FAA-DFFB-B523DC1E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A75F-85BE-E5C0-5DE2-E3255F15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31AEA-6116-0C35-A760-FEE80E20D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B8DA8-1AB8-376E-18CE-F0C3FD33B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F6472-9223-522F-60F0-C28EC528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99F3-43C9-9D0B-A1E7-998F1ECA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86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E104-244B-F1D9-0AF7-D3832A70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4E73D-D610-0C57-6AC9-F3D9EC8D2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24524-2F12-FD8A-E84E-32975EF29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B277E-79DD-8CDB-7823-B5371618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740D7-23D7-FAF1-6617-366EFD01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80815-A984-3163-E378-998BEB82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69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A654C-2829-C582-D659-9A9ECDC6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7BE2E-728E-2B09-1D1C-6FF3CD6F6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9650-223E-01AC-5025-8CE53BCC1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FCCB4-8108-D7E6-FA0F-56A146373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7D441-AB5A-9284-525C-E45F41DDD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954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6C761-C4D3-5FEA-1C3D-0A998232A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69" b="63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83C83-6515-84E3-6C11-4991523EA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100"/>
              <a:t>From Theory to Practice: Pfizer's Medicense Usecase</a:t>
            </a:r>
            <a:endParaRPr lang="en-NL" sz="61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E4D4E5-11CC-7E84-B1BB-6BEE0FC75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Using Pfizer's real-world example...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3918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AFF41-C88C-9FE6-EC9C-91E85BEB2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" r="2" b="568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95607-2720-60FD-60CA-EBCF4B8CC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Tying it All Together: The Grand Finale</a:t>
            </a:r>
            <a:endParaRPr lang="en-NL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1D9AD-1F22-75B1-44C4-6427CBFDB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Summarize the key takeaways from the session...</a:t>
            </a:r>
            <a:endParaRPr lang="en-NL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53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ndenser Microphone">
            <a:extLst>
              <a:ext uri="{FF2B5EF4-FFF2-40B4-BE49-F238E27FC236}">
                <a16:creationId xmlns:a16="http://schemas.microsoft.com/office/drawing/2014/main" id="{15A0F319-517F-28AE-0F20-3DA4B3E99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B04C0-1733-14C5-DABF-04403997B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306963"/>
            <a:ext cx="10672316" cy="3670255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Open Mic: Q&amp;A Session</a:t>
            </a:r>
            <a:endParaRPr lang="en-NL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0C476-3B93-9333-6405-EE78A29C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3" y="321733"/>
            <a:ext cx="10675136" cy="1831405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Invite the audience to ask their burning questions...</a:t>
            </a:r>
            <a:endParaRPr lang="en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8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F6659-0CB8-32DC-4893-554111270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397764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Feeding the Beast: How to Train Your LLM?</a:t>
            </a:r>
            <a:endParaRPr lang="en-NL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975B5-E2EE-E6AE-9BE6-2C2B1AC89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977640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Discuss various options to add new data to an LLM...</a:t>
            </a:r>
            <a:endParaRPr lang="en-NL" sz="2000"/>
          </a:p>
        </p:txBody>
      </p:sp>
      <p:pic>
        <p:nvPicPr>
          <p:cNvPr id="5" name="Picture 4" descr="A closeup of hand that is feeding an elephant">
            <a:extLst>
              <a:ext uri="{FF2B5EF4-FFF2-40B4-BE49-F238E27FC236}">
                <a16:creationId xmlns:a16="http://schemas.microsoft.com/office/drawing/2014/main" id="{50262091-C86C-BA06-2375-520265E8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8" r="12158" b="-1"/>
          <a:stretch/>
        </p:blipFill>
        <p:spPr>
          <a:xfrm>
            <a:off x="20" y="10"/>
            <a:ext cx="744319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415FB-8A58-9716-8DD5-EC24DFF7C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Cracking the Code: Unveiling the Magic Behind RAG</a:t>
            </a:r>
            <a:endParaRPr lang="en-NL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1F227-5ED6-D874-1401-0B9FD46CA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Dive into the fascinating concept of Retrieval-augmented generation...</a:t>
            </a:r>
            <a:endParaRPr lang="en-NL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uzzle">
            <a:extLst>
              <a:ext uri="{FF2B5EF4-FFF2-40B4-BE49-F238E27FC236}">
                <a16:creationId xmlns:a16="http://schemas.microsoft.com/office/drawing/2014/main" id="{7902472F-38AE-5A45-368A-B46747F6A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6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t in a bag">
            <a:extLst>
              <a:ext uri="{FF2B5EF4-FFF2-40B4-BE49-F238E27FC236}">
                <a16:creationId xmlns:a16="http://schemas.microsoft.com/office/drawing/2014/main" id="{A8D8CCBB-153F-65FC-FF22-C5926936E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" r="294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92D6D-B4D4-B55B-872A-3F5A1C340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How RAG Thinks: A Peek Into Vectors</a:t>
            </a:r>
            <a:endParaRPr lang="en-NL" sz="5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67C75-60FB-B9A9-8555-76CB7EEFA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Understand how RAG uses vectors...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996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pen and shading circles on a sheet">
            <a:extLst>
              <a:ext uri="{FF2B5EF4-FFF2-40B4-BE49-F238E27FC236}">
                <a16:creationId xmlns:a16="http://schemas.microsoft.com/office/drawing/2014/main" id="{D6CDA172-3B42-19A8-0B55-93C4ECD3D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3" b="256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01759-1A79-D2C6-1B46-3970C0CAF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Preparation is Key: Ingesting Documents for LLMs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DB279-8C92-594C-8E70-72A0967B7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Learn the essential steps to prepare a document...</a:t>
            </a:r>
            <a:endParaRPr lang="en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ith idea concept">
            <a:extLst>
              <a:ext uri="{FF2B5EF4-FFF2-40B4-BE49-F238E27FC236}">
                <a16:creationId xmlns:a16="http://schemas.microsoft.com/office/drawing/2014/main" id="{274E4ED5-4AAF-F3ED-536F-9DD808CF3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0" b="127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3B823-0EBB-DC29-D441-49D22A73A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306963"/>
            <a:ext cx="10672316" cy="3670255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Talking to the Oracle: How to Ask Questions to LLM?</a:t>
            </a:r>
            <a:endParaRPr lang="en-NL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40D2E-0BEE-DEC7-5792-C07193B83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3" y="321733"/>
            <a:ext cx="10675136" cy="1831405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Unveil the process of crafting effective questions...</a:t>
            </a:r>
            <a:endParaRPr lang="en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3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A grey room full of question marks with an opening going out">
            <a:extLst>
              <a:ext uri="{FF2B5EF4-FFF2-40B4-BE49-F238E27FC236}">
                <a16:creationId xmlns:a16="http://schemas.microsoft.com/office/drawing/2014/main" id="{46902B80-EBBC-6E83-C973-A24D0FC9F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E6D6F-4B5C-D2C0-8C95-28C7A302B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Prompting the Future: Example of a Question Prompt</a:t>
            </a:r>
            <a:endParaRPr lang="en-NL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0EC46-461B-0B2F-6714-ED21FA5D9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Analyze an example of a well-structured question prompt...</a:t>
            </a:r>
            <a:endParaRPr lang="en-NL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52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Raising Their Hands">
            <a:extLst>
              <a:ext uri="{FF2B5EF4-FFF2-40B4-BE49-F238E27FC236}">
                <a16:creationId xmlns:a16="http://schemas.microsoft.com/office/drawing/2014/main" id="{E8785A3E-D618-65E0-9C19-AEA32486F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10" r="1" b="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B8385-B9D5-087C-A953-BF1CFB6AE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See it to Believe it: Demo of Ingestion and Q&amp;A</a:t>
            </a:r>
            <a:endParaRPr lang="en-NL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11F00-3B4D-F0CF-D2C4-070B89F50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Walkthrough of a real-world demonstration...</a:t>
            </a:r>
            <a:endParaRPr lang="en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9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269BEE1B-634E-CE3F-F933-D867BC90C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4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105C66-1628-0DB7-975A-191373959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Painting the Big Picture: The Azure Cloud Services Diagram</a:t>
            </a:r>
            <a:endParaRPr lang="en-NL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8208D-BB2A-CA1E-C113-1D600BE49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205704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Visualize the complete process...</a:t>
            </a:r>
            <a:endParaRPr lang="en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1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Widescreen</PresentationFormat>
  <Paragraphs>22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From Theory to Practice: Pfizer's Medicense Usecase</vt:lpstr>
      <vt:lpstr>Feeding the Beast: How to Train Your LLM?</vt:lpstr>
      <vt:lpstr>Cracking the Code: Unveiling the Magic Behind RAG</vt:lpstr>
      <vt:lpstr>How RAG Thinks: A Peek Into Vectors</vt:lpstr>
      <vt:lpstr>Preparation is Key: Ingesting Documents for LLMs</vt:lpstr>
      <vt:lpstr>Talking to the Oracle: How to Ask Questions to LLM?</vt:lpstr>
      <vt:lpstr>Prompting the Future: Example of a Question Prompt</vt:lpstr>
      <vt:lpstr>See it to Believe it: Demo of Ingestion and Q&amp;A</vt:lpstr>
      <vt:lpstr>Painting the Big Picture: The Azure Cloud Services Diagram</vt:lpstr>
      <vt:lpstr>Tying it All Together: The Grand Finale</vt:lpstr>
      <vt:lpstr>Open Mic: Q&amp;A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Theory to Practice: Pfizer's Medicense Usecase</dc:title>
  <dc:creator>Duncan Roosma</dc:creator>
  <cp:lastModifiedBy>Duncan Roosma</cp:lastModifiedBy>
  <cp:revision>1</cp:revision>
  <dcterms:created xsi:type="dcterms:W3CDTF">2023-05-31T07:51:44Z</dcterms:created>
  <dcterms:modified xsi:type="dcterms:W3CDTF">2023-05-31T11:00:58Z</dcterms:modified>
</cp:coreProperties>
</file>